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70" r:id="rId2"/>
    <p:sldId id="256" r:id="rId3"/>
    <p:sldId id="263" r:id="rId4"/>
    <p:sldId id="266" r:id="rId5"/>
    <p:sldId id="264" r:id="rId6"/>
    <p:sldId id="267" r:id="rId7"/>
    <p:sldId id="260" r:id="rId8"/>
    <p:sldId id="269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2064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41C06-2DC2-47D5-B93E-4CEA1222804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F8C41-A4C4-42A0-8A2C-EA28E46769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51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</a:t>
            </a:r>
            <a:r>
              <a:rPr lang="en-US" baseline="0" dirty="0" smtClean="0"/>
              <a:t> Have students give examples of each sense, or demonstrate each sense.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You can use this slide and the Social Narrative on the next slide to foster a discussion amongst your SDI</a:t>
            </a:r>
            <a:r>
              <a:rPr lang="en-US" baseline="0" dirty="0" smtClean="0"/>
              <a:t> students about sensory issues.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This slide is a rubric for</a:t>
            </a:r>
            <a:r>
              <a:rPr lang="en-US" baseline="0" dirty="0" smtClean="0"/>
              <a:t> a</a:t>
            </a:r>
            <a:r>
              <a:rPr lang="en-US" dirty="0" smtClean="0"/>
              <a:t> student discussion on sensory issues.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Students have a Sensory Checklist in the Student Centerpiece.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Less</a:t>
            </a:r>
            <a:r>
              <a:rPr lang="en-US" baseline="0" dirty="0" smtClean="0"/>
              <a:t> experienced students may need more guidance and support to understand these concepts. More experienced students may be able to explain statements and concepts using examples from their lives.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914400"/>
            <a:ext cx="7569200" cy="502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5943600"/>
            <a:ext cx="5181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Zosia</a:t>
            </a:r>
            <a:r>
              <a:rPr lang="en-US" sz="1600" dirty="0" smtClean="0"/>
              <a:t> </a:t>
            </a:r>
            <a:r>
              <a:rPr lang="en-US" sz="1600" dirty="0" err="1" smtClean="0"/>
              <a:t>Zaks</a:t>
            </a:r>
            <a:r>
              <a:rPr lang="en-US" sz="1600" dirty="0" smtClean="0"/>
              <a:t>, </a:t>
            </a:r>
            <a:r>
              <a:rPr lang="en-US" sz="1600" dirty="0" err="1" smtClean="0"/>
              <a:t>M.Ed</a:t>
            </a:r>
            <a:r>
              <a:rPr lang="en-US" sz="1600" dirty="0" smtClean="0"/>
              <a:t>, CRC</a:t>
            </a:r>
            <a:endParaRPr lang="en-US" sz="1600" dirty="0"/>
          </a:p>
          <a:p>
            <a:r>
              <a:rPr lang="en-US" sz="1600" dirty="0" smtClean="0"/>
              <a:t>© NYU ASD Nest Support Project, “Keeping it Real” 2013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1489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Enrichment Activities: </a:t>
            </a:r>
            <a:br>
              <a:rPr lang="en-US" sz="3600" b="1" dirty="0" smtClean="0"/>
            </a:br>
            <a:r>
              <a:rPr lang="en-US" sz="3600" b="1" dirty="0" smtClean="0"/>
              <a:t>Using the Sensory Checklist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+mj-lt"/>
              </a:rPr>
              <a:t>Refer to the </a:t>
            </a:r>
            <a:r>
              <a:rPr lang="en-US" sz="2400" i="1" dirty="0" smtClean="0">
                <a:latin typeface="+mj-lt"/>
              </a:rPr>
              <a:t>Lesson 2 Block 3: Enrichment Activities Sheet </a:t>
            </a:r>
            <a:r>
              <a:rPr lang="en-US" sz="2400" smtClean="0">
                <a:latin typeface="+mj-lt"/>
              </a:rPr>
              <a:t>for enrichment </a:t>
            </a:r>
            <a:r>
              <a:rPr lang="en-US" sz="2400" dirty="0" smtClean="0">
                <a:latin typeface="+mj-lt"/>
              </a:rPr>
              <a:t>activities.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Keeping </a:t>
            </a:r>
            <a:r>
              <a:rPr lang="en-US" dirty="0" smtClean="0"/>
              <a:t>It Real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Self-Advocacy: Lesson Two</a:t>
            </a:r>
          </a:p>
          <a:p>
            <a:r>
              <a:rPr lang="en-US" dirty="0" smtClean="0">
                <a:latin typeface="+mj-lt"/>
              </a:rPr>
              <a:t>Sensory Issues </a:t>
            </a:r>
            <a:r>
              <a:rPr lang="en-US" smtClean="0">
                <a:latin typeface="+mj-lt"/>
              </a:rPr>
              <a:t>and Self-Advocacy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Sensory Issues: What Is It All About?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b="1" dirty="0" smtClean="0">
                <a:latin typeface="+mj-lt"/>
              </a:rPr>
              <a:t>Your sensory system takes signals coming into the brain, interprets these signals, and then responds.</a:t>
            </a:r>
          </a:p>
          <a:p>
            <a:pPr>
              <a:buNone/>
            </a:pPr>
            <a:endParaRPr lang="en-US" sz="1200" b="1" dirty="0" smtClean="0">
              <a:latin typeface="+mj-lt"/>
            </a:endParaRPr>
          </a:p>
          <a:p>
            <a:pPr marL="514350" indent="-514350">
              <a:buAutoNum type="arabicParenBoth"/>
            </a:pPr>
            <a:r>
              <a:rPr lang="en-US" b="1" dirty="0" smtClean="0">
                <a:latin typeface="+mj-lt"/>
              </a:rPr>
              <a:t>A bird flies by    (2) Brain interprets   (3) Brain responds</a:t>
            </a:r>
          </a:p>
        </p:txBody>
      </p:sp>
      <p:pic>
        <p:nvPicPr>
          <p:cNvPr id="7" name="Picture 6" descr="brai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4191000"/>
            <a:ext cx="1587999" cy="1280160"/>
          </a:xfrm>
          <a:prstGeom prst="rect">
            <a:avLst/>
          </a:prstGeom>
        </p:spPr>
      </p:pic>
      <p:pic>
        <p:nvPicPr>
          <p:cNvPr id="8" name="Picture 7" descr="bi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343400"/>
            <a:ext cx="907814" cy="1005840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1600200" y="4191000"/>
            <a:ext cx="1600200" cy="10668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en-US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 Narrow" pitchFamily="34" charset="0"/>
              </a:rPr>
              <a:t>Signal</a:t>
            </a:r>
            <a:endParaRPr lang="en-US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" name="Picture 9" descr="stick.fig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3657600"/>
            <a:ext cx="990600" cy="1771650"/>
          </a:xfrm>
          <a:prstGeom prst="rect">
            <a:avLst/>
          </a:prstGeom>
        </p:spPr>
      </p:pic>
      <p:sp>
        <p:nvSpPr>
          <p:cNvPr id="11" name="Oval Callout 10"/>
          <p:cNvSpPr/>
          <p:nvPr/>
        </p:nvSpPr>
        <p:spPr>
          <a:xfrm>
            <a:off x="7772400" y="3429000"/>
            <a:ext cx="1219200" cy="1066800"/>
          </a:xfrm>
          <a:prstGeom prst="wedgeEllipseCallout">
            <a:avLst>
              <a:gd name="adj1" fmla="val -74065"/>
              <a:gd name="adj2" fmla="val 1397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I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I love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birds!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876800" y="4191000"/>
            <a:ext cx="1600200" cy="10668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en-US" sz="2300" dirty="0" smtClean="0">
                <a:ln w="12700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Response</a:t>
            </a:r>
            <a:endParaRPr lang="en-US" sz="2300" dirty="0">
              <a:ln w="12700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3" name="Cloud Callout 12"/>
          <p:cNvSpPr/>
          <p:nvPr/>
        </p:nvSpPr>
        <p:spPr>
          <a:xfrm>
            <a:off x="3810000" y="3276600"/>
            <a:ext cx="1295400" cy="536448"/>
          </a:xfrm>
          <a:prstGeom prst="cloudCallout">
            <a:avLst>
              <a:gd name="adj1" fmla="val -31693"/>
              <a:gd name="adj2" fmla="val 1053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Hmm….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…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Your Five Senses Plus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Hearing   </a:t>
            </a:r>
          </a:p>
          <a:p>
            <a:r>
              <a:rPr lang="en-US" dirty="0" smtClean="0">
                <a:latin typeface="+mj-lt"/>
              </a:rPr>
              <a:t>Sight   </a:t>
            </a:r>
          </a:p>
          <a:p>
            <a:r>
              <a:rPr lang="en-US" dirty="0" smtClean="0">
                <a:latin typeface="+mj-lt"/>
              </a:rPr>
              <a:t>Taste  </a:t>
            </a:r>
          </a:p>
          <a:p>
            <a:r>
              <a:rPr lang="en-US" dirty="0" smtClean="0">
                <a:latin typeface="+mj-lt"/>
              </a:rPr>
              <a:t>Smell   </a:t>
            </a:r>
          </a:p>
          <a:p>
            <a:r>
              <a:rPr lang="en-US" dirty="0" smtClean="0">
                <a:latin typeface="+mj-lt"/>
              </a:rPr>
              <a:t>Touch</a:t>
            </a:r>
          </a:p>
          <a:p>
            <a:pPr>
              <a:buNone/>
            </a:pPr>
            <a:r>
              <a:rPr lang="en-US" b="1" dirty="0" smtClean="0">
                <a:latin typeface="+mj-lt"/>
              </a:rPr>
              <a:t> Also:</a:t>
            </a:r>
            <a:r>
              <a:rPr lang="en-US" dirty="0" smtClean="0">
                <a:latin typeface="+mj-lt"/>
              </a:rPr>
              <a:t>                   </a:t>
            </a:r>
          </a:p>
          <a:p>
            <a:r>
              <a:rPr lang="en-US" dirty="0" err="1" smtClean="0">
                <a:latin typeface="+mj-lt"/>
              </a:rPr>
              <a:t>Proprioceptive</a:t>
            </a:r>
            <a:r>
              <a:rPr lang="en-US" dirty="0" smtClean="0">
                <a:latin typeface="+mj-lt"/>
              </a:rPr>
              <a:t> sense </a:t>
            </a:r>
          </a:p>
          <a:p>
            <a:r>
              <a:rPr lang="en-US" smtClean="0">
                <a:latin typeface="+mj-lt"/>
              </a:rPr>
              <a:t>Vestibular sense</a:t>
            </a:r>
            <a:endParaRPr lang="en-US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Sensory Issues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A sensory challenge happens when the brain feels as though it has too many signals or not enough signals to understand what is going on.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A sensory challenge also happens when the brain has trouble adjusting the response to the signals.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A sensory issue is not the same thing as psychosis or hallucination, when the brain thinks signals are coming in but in reality there are no such signals.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Sensory issues can make life very difficult!</a:t>
            </a:r>
          </a:p>
          <a:p>
            <a:endParaRPr lang="en-US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Social Narrative: Sensory Issues in Action</a:t>
            </a:r>
            <a:endParaRPr lang="en-US" sz="3600" b="1" dirty="0"/>
          </a:p>
        </p:txBody>
      </p:sp>
      <p:pic>
        <p:nvPicPr>
          <p:cNvPr id="6" name="Content Placeholder 5" descr="Lesson2.Narrative.Sensory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37360"/>
            <a:ext cx="9014174" cy="512064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Further Exploration: Your Sensory Issues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Describe a time when you had a sensory issue. 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Here are some questions to explore: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What happened?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Which senses were involved?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What did you do about the sensory issue?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Have others in your class had similar or different sensory reactions?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The Sensory Checklist: </a:t>
            </a:r>
            <a:br>
              <a:rPr lang="en-US" sz="3200" b="1" dirty="0" smtClean="0"/>
            </a:br>
            <a:r>
              <a:rPr lang="en-US" sz="3200" b="1" dirty="0" smtClean="0"/>
              <a:t>Advocating for Yourself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The Sensory Checklist is a self-advocacy tool.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Using the Sensory Checklist will help you discover your sensory issues, if you have any, and will help you then plan for your sensory issues.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The Sensory Checklist can be used by anyone, anywhere.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Sensory Issues and Self-Advocacy: </a:t>
            </a:r>
            <a:br>
              <a:rPr lang="en-US" sz="3600" b="1" dirty="0" smtClean="0"/>
            </a:br>
            <a:r>
              <a:rPr lang="en-US" sz="3600" b="1" dirty="0" smtClean="0"/>
              <a:t>Key Concepts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10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Sensory challenges can make school, work, and community activities overwhelming.</a:t>
            </a:r>
          </a:p>
          <a:p>
            <a:pPr>
              <a:buNone/>
            </a:pPr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Using a tool such as the Sensory Checklist can help you plan in advance how you will deal with your sensory issues, if you have any.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The Sensory Checklist will help you advocate for yourself around sensory issues.</a:t>
            </a:r>
          </a:p>
          <a:p>
            <a:endParaRPr lang="en-US" sz="1200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311</TotalTime>
  <Words>483</Words>
  <Application>Microsoft Macintosh PowerPoint</Application>
  <PresentationFormat>On-screen Show (4:3)</PresentationFormat>
  <Paragraphs>66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PowerPoint Presentation</vt:lpstr>
      <vt:lpstr>Keeping It Real</vt:lpstr>
      <vt:lpstr>Sensory Issues: What Is It All About?</vt:lpstr>
      <vt:lpstr>Your Five Senses Plus</vt:lpstr>
      <vt:lpstr>Sensory Issues</vt:lpstr>
      <vt:lpstr>Social Narrative: Sensory Issues in Action</vt:lpstr>
      <vt:lpstr>Further Exploration: Your Sensory Issues</vt:lpstr>
      <vt:lpstr>The Sensory Checklist:  Advocating for Yourself</vt:lpstr>
      <vt:lpstr>Sensory Issues and Self-Advocacy:  Key Concepts</vt:lpstr>
      <vt:lpstr>Enrichment Activities:  Using the Sensory Checklist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 Nest Keeping It Real</dc:title>
  <dc:creator>Owner</dc:creator>
  <cp:lastModifiedBy>Aaron Lanou</cp:lastModifiedBy>
  <cp:revision>26</cp:revision>
  <dcterms:created xsi:type="dcterms:W3CDTF">2012-10-24T01:29:15Z</dcterms:created>
  <dcterms:modified xsi:type="dcterms:W3CDTF">2013-09-04T20:17:39Z</dcterms:modified>
</cp:coreProperties>
</file>